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32399288" cy="43200638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" d="100"/>
          <a:sy n="10" d="100"/>
        </p:scale>
        <p:origin x="23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Modelo editável adaptado à referência image(6).png fornecida pela usuária. Um slide vertical com duas colunas. Tamanho de impressão adotado: 90 × 120 cm. Fonte Times New Roman. Título em português 72 pt, autores e vínculos 50 pt, corpo principal 54 pt. Campos de texto e divisórias editáveis. Cabeçalho e rodapé preservados como imagens do exemplo fornecido. Modelo sem marca d’água. Substitua todos os textos entre colchetes. O modelo inclui objetivo em seção própria conforme a referência. Para inserir figuras, utilize Inserir &gt; Imagens e ajuste as caixas de resultados e discussão. Ajuste as caixas conforme a extensão do resumo. Exporte para PDF no tamanho original antes de imprimir.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m 2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1562"/>
            <a:ext cx="32400000" cy="4651172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F845F062-4538-4FBD-AE50-256C5DC60021}"/>
              </a:ext>
            </a:extLst>
          </p:cNvPr>
          <p:cNvSpPr>
            <a:spLocks noGrp="1"/>
          </p:cNvSpPr>
          <p:nvPr/>
        </p:nvSpPr>
        <p:spPr>
          <a:xfrm>
            <a:off x="1333500" y="5238750"/>
            <a:ext cx="29718000" cy="952500"/>
          </a:xfrm>
          <a:prstGeom prst="rect">
            <a:avLst/>
          </a:prstGeom>
          <a:noFill/>
          <a:ln w="0">
            <a:noFill/>
          </a:ln>
        </p:spPr>
        <p:txBody>
          <a:bodyPr lIns="47625" tIns="47625" rIns="47625" bIns="47625">
            <a:noAutofit/>
          </a:bodyPr>
          <a:lstStyle/>
          <a:p>
            <a:pPr algn="ctr">
              <a:defRPr sz="5100" b="1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5100" b="1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rPr>
              <a:t>I MOSTRA EXTENSIONISTA UNIFIMES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A2BB167-7D34-43AB-853D-46C8D0542711}"/>
              </a:ext>
            </a:extLst>
          </p:cNvPr>
          <p:cNvSpPr>
            <a:spLocks noGrp="1"/>
          </p:cNvSpPr>
          <p:nvPr/>
        </p:nvSpPr>
        <p:spPr>
          <a:xfrm>
            <a:off x="1333500" y="6858000"/>
            <a:ext cx="29718000" cy="2190750"/>
          </a:xfrm>
          <a:prstGeom prst="rect">
            <a:avLst/>
          </a:prstGeom>
          <a:noFill/>
          <a:ln w="0">
            <a:noFill/>
          </a:ln>
        </p:spPr>
        <p:txBody>
          <a:bodyPr lIns="47625" tIns="47625" rIns="47625" bIns="47625">
            <a:noAutofit/>
          </a:bodyPr>
          <a:lstStyle/>
          <a:p>
            <a:pPr algn="ctr">
              <a:defRPr sz="7200" b="1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7200" b="1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rPr>
              <a:t>[TÍTULO DA AÇÃO EXTENSIONISTA EM LETRAS MAIÚSCULAS]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06966CA-8AB1-4FB1-B8E9-64546CF20CBA}"/>
              </a:ext>
            </a:extLst>
          </p:cNvPr>
          <p:cNvSpPr>
            <a:spLocks noGrp="1"/>
          </p:cNvSpPr>
          <p:nvPr/>
        </p:nvSpPr>
        <p:spPr>
          <a:xfrm>
            <a:off x="1333500" y="9620250"/>
            <a:ext cx="29718000" cy="1524000"/>
          </a:xfrm>
          <a:prstGeom prst="rect">
            <a:avLst/>
          </a:prstGeom>
          <a:noFill/>
          <a:ln w="0">
            <a:noFill/>
          </a:ln>
        </p:spPr>
        <p:txBody>
          <a:bodyPr lIns="47625" tIns="47625" rIns="47625" bIns="47625">
            <a:noAutofit/>
          </a:bodyPr>
          <a:lstStyle/>
          <a:p>
            <a:pPr algn="ctr">
              <a:defRPr sz="6300" b="1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6300" b="1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rPr>
              <a:t>[TITLE OF THE WORK IN ENGLISH]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A3CAA07-3623-4C6F-9887-DFBCDF078013}"/>
              </a:ext>
            </a:extLst>
          </p:cNvPr>
          <p:cNvSpPr>
            <a:spLocks noGrp="1"/>
          </p:cNvSpPr>
          <p:nvPr/>
        </p:nvSpPr>
        <p:spPr>
          <a:xfrm>
            <a:off x="1524000" y="11525250"/>
            <a:ext cx="29337000" cy="1524000"/>
          </a:xfrm>
          <a:prstGeom prst="rect">
            <a:avLst/>
          </a:prstGeom>
          <a:noFill/>
          <a:ln w="0">
            <a:noFill/>
          </a:ln>
        </p:spPr>
        <p:txBody>
          <a:bodyPr lIns="47625" tIns="47625" rIns="47625" bIns="47625">
            <a:noAutofit/>
          </a:bodyPr>
          <a:lstStyle/>
          <a:p>
            <a:pPr algn="ctr">
              <a:defRPr sz="5000" b="0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5000" b="0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rPr>
              <a:t>[Nome do(a) autor(a)¹, Nome do(a) coautor(a)², Nome do(a) orientador(a)³]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32FF3A6-E7F7-4AD1-96CB-149CF9AB9D87}"/>
              </a:ext>
            </a:extLst>
          </p:cNvPr>
          <p:cNvSpPr>
            <a:spLocks noGrp="1"/>
          </p:cNvSpPr>
          <p:nvPr/>
        </p:nvSpPr>
        <p:spPr>
          <a:xfrm>
            <a:off x="1524000" y="13239750"/>
            <a:ext cx="29337000" cy="1714500"/>
          </a:xfrm>
          <a:prstGeom prst="rect">
            <a:avLst/>
          </a:prstGeom>
          <a:noFill/>
          <a:ln w="0">
            <a:noFill/>
          </a:ln>
        </p:spPr>
        <p:txBody>
          <a:bodyPr lIns="47625" tIns="47625" rIns="47625" bIns="47625">
            <a:noAutofit/>
          </a:bodyPr>
          <a:lstStyle/>
          <a:p>
            <a:pPr algn="ctr">
              <a:defRPr sz="5000" b="0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5000" b="0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rPr>
              <a:t>[¹Vínculo institucional. ²Vínculo institucional. ³Vínculo institucional.]</a:t>
            </a:r>
          </a:p>
          <a:p>
            <a:pPr algn="ctr">
              <a:defRPr sz="5000" b="0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5000" b="0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rPr>
              <a:t>[E-mail do(a) autor(a) responsável]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F66E8D7-7EBA-4213-911B-19858FCCF39D}"/>
              </a:ext>
            </a:extLst>
          </p:cNvPr>
          <p:cNvSpPr>
            <a:spLocks noGrp="1"/>
          </p:cNvSpPr>
          <p:nvPr/>
        </p:nvSpPr>
        <p:spPr>
          <a:xfrm>
            <a:off x="1333500" y="16478250"/>
            <a:ext cx="13906500" cy="952500"/>
          </a:xfrm>
          <a:prstGeom prst="rect">
            <a:avLst/>
          </a:prstGeom>
          <a:noFill/>
          <a:ln w="0">
            <a:noFill/>
          </a:ln>
        </p:spPr>
        <p:txBody>
          <a:bodyPr lIns="47625" tIns="47625" rIns="47625" bIns="47625">
            <a:noAutofit/>
          </a:bodyPr>
          <a:lstStyle/>
          <a:p>
            <a:pPr algn="ctr">
              <a:defRPr sz="5400" b="1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5400" b="1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rPr>
              <a:t>INTRODUÇÃO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BBF019B-FC53-48B1-8BDB-13B60C554ACA}"/>
              </a:ext>
            </a:extLst>
          </p:cNvPr>
          <p:cNvSpPr>
            <a:spLocks noGrp="1"/>
          </p:cNvSpPr>
          <p:nvPr/>
        </p:nvSpPr>
        <p:spPr>
          <a:xfrm>
            <a:off x="1333500" y="17621250"/>
            <a:ext cx="13906500" cy="5810250"/>
          </a:xfrm>
          <a:prstGeom prst="rect">
            <a:avLst/>
          </a:prstGeom>
          <a:noFill/>
          <a:ln w="0">
            <a:noFill/>
          </a:ln>
        </p:spPr>
        <p:txBody>
          <a:bodyPr lIns="47625" tIns="47625" rIns="47625" bIns="47625">
            <a:noAutofit/>
          </a:bodyPr>
          <a:lstStyle/>
          <a:p>
            <a:pPr algn="just">
              <a:defRPr sz="5400" b="0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5400" b="0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rPr>
              <a:t>[Apresente a ação extensionista e o contexto em que ela se desenvolve. Explique a demanda da comunidade, o público envolvido e a relevância social. Destaque a relação entre a universidade e a comunidade.]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6089268-4470-4865-AEE6-F9F670C4F3F3}"/>
              </a:ext>
            </a:extLst>
          </p:cNvPr>
          <p:cNvSpPr>
            <a:spLocks noGrp="1"/>
          </p:cNvSpPr>
          <p:nvPr/>
        </p:nvSpPr>
        <p:spPr>
          <a:xfrm>
            <a:off x="1333500" y="24098250"/>
            <a:ext cx="13906500" cy="952500"/>
          </a:xfrm>
          <a:prstGeom prst="rect">
            <a:avLst/>
          </a:prstGeom>
          <a:noFill/>
          <a:ln w="0">
            <a:noFill/>
          </a:ln>
        </p:spPr>
        <p:txBody>
          <a:bodyPr lIns="47625" tIns="47625" rIns="47625" bIns="47625">
            <a:noAutofit/>
          </a:bodyPr>
          <a:lstStyle/>
          <a:p>
            <a:pPr algn="ctr">
              <a:defRPr sz="5400" b="1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5400" b="1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rPr>
              <a:t>OBJETIVO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80B96325-63C3-4EEF-B3BE-9D45872A7BE4}"/>
              </a:ext>
            </a:extLst>
          </p:cNvPr>
          <p:cNvSpPr>
            <a:spLocks noGrp="1"/>
          </p:cNvSpPr>
          <p:nvPr/>
        </p:nvSpPr>
        <p:spPr>
          <a:xfrm>
            <a:off x="1333500" y="25241250"/>
            <a:ext cx="13906500" cy="5238750"/>
          </a:xfrm>
          <a:prstGeom prst="rect">
            <a:avLst/>
          </a:prstGeom>
          <a:noFill/>
          <a:ln w="0">
            <a:noFill/>
          </a:ln>
        </p:spPr>
        <p:txBody>
          <a:bodyPr lIns="47625" tIns="47625" rIns="47625" bIns="47625">
            <a:noAutofit/>
          </a:bodyPr>
          <a:lstStyle/>
          <a:p>
            <a:pPr algn="just">
              <a:defRPr sz="5400" b="0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5400" b="0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rPr>
              <a:t>[Descreva o objetivo geral da ação extensionista e, se necessário, os objetivos específicos. Indique as contribuições pretendidas para o público participante e para a formação dos estudantes.]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2819A877-A29B-4D8C-8F15-A60006F68868}"/>
              </a:ext>
            </a:extLst>
          </p:cNvPr>
          <p:cNvSpPr>
            <a:spLocks noGrp="1"/>
          </p:cNvSpPr>
          <p:nvPr/>
        </p:nvSpPr>
        <p:spPr>
          <a:xfrm>
            <a:off x="1333500" y="31242000"/>
            <a:ext cx="13906500" cy="952500"/>
          </a:xfrm>
          <a:prstGeom prst="rect">
            <a:avLst/>
          </a:prstGeom>
          <a:noFill/>
          <a:ln w="0">
            <a:noFill/>
          </a:ln>
        </p:spPr>
        <p:txBody>
          <a:bodyPr lIns="47625" tIns="47625" rIns="47625" bIns="47625">
            <a:noAutofit/>
          </a:bodyPr>
          <a:lstStyle/>
          <a:p>
            <a:pPr algn="ctr">
              <a:defRPr sz="5400" b="1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5400" b="1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rPr>
              <a:t>METODOLOGIA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E8BB4872-47C4-4B2F-A57C-1176FE1CE6B3}"/>
              </a:ext>
            </a:extLst>
          </p:cNvPr>
          <p:cNvSpPr>
            <a:spLocks noGrp="1"/>
          </p:cNvSpPr>
          <p:nvPr/>
        </p:nvSpPr>
        <p:spPr>
          <a:xfrm>
            <a:off x="1333500" y="32385000"/>
            <a:ext cx="13906500" cy="7429500"/>
          </a:xfrm>
          <a:prstGeom prst="rect">
            <a:avLst/>
          </a:prstGeom>
          <a:noFill/>
          <a:ln w="0">
            <a:noFill/>
          </a:ln>
        </p:spPr>
        <p:txBody>
          <a:bodyPr lIns="47625" tIns="47625" rIns="47625" bIns="47625">
            <a:noAutofit/>
          </a:bodyPr>
          <a:lstStyle/>
          <a:p>
            <a:pPr algn="just">
              <a:defRPr sz="5400" b="0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5400" b="0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rPr>
              <a:t>[Descreva o local, o período e o público participante. Apresente as etapas e os procedimentos da ação, as parcerias e a participação da comunidade no planejamento e na execução. Informe como ocorreu o acompanhamento e a avaliação.]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865BBE60-E129-4AE8-8393-EE2EE47BD399}"/>
              </a:ext>
            </a:extLst>
          </p:cNvPr>
          <p:cNvSpPr>
            <a:spLocks noGrp="1"/>
          </p:cNvSpPr>
          <p:nvPr/>
        </p:nvSpPr>
        <p:spPr>
          <a:xfrm>
            <a:off x="17049750" y="16478250"/>
            <a:ext cx="13906500" cy="952500"/>
          </a:xfrm>
          <a:prstGeom prst="rect">
            <a:avLst/>
          </a:prstGeom>
          <a:noFill/>
          <a:ln w="0">
            <a:noFill/>
          </a:ln>
        </p:spPr>
        <p:txBody>
          <a:bodyPr lIns="47625" tIns="47625" rIns="47625" bIns="47625">
            <a:noAutofit/>
          </a:bodyPr>
          <a:lstStyle/>
          <a:p>
            <a:pPr algn="ctr">
              <a:defRPr sz="5400" b="1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5400" b="1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rPr>
              <a:t>RESULTADOS E DISCUSSÃO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BCABB2CF-E6E8-43DC-96BF-AB60D55B87CB}"/>
              </a:ext>
            </a:extLst>
          </p:cNvPr>
          <p:cNvSpPr>
            <a:spLocks noGrp="1"/>
          </p:cNvSpPr>
          <p:nvPr/>
        </p:nvSpPr>
        <p:spPr>
          <a:xfrm>
            <a:off x="17049750" y="17621250"/>
            <a:ext cx="13906500" cy="9906000"/>
          </a:xfrm>
          <a:prstGeom prst="rect">
            <a:avLst/>
          </a:prstGeom>
          <a:noFill/>
          <a:ln w="0">
            <a:noFill/>
          </a:ln>
        </p:spPr>
        <p:txBody>
          <a:bodyPr lIns="47625" tIns="47625" rIns="47625" bIns="47625">
            <a:noAutofit/>
          </a:bodyPr>
          <a:lstStyle/>
          <a:p>
            <a:pPr algn="just">
              <a:defRPr sz="5400" b="0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5400" b="0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rPr>
              <a:t>[Apresente os resultados alcançados e discuta sua relação com os objetivos. Destaque a participação da comunidade, as contribuições para a formação estudantil e o impacto social. Relacione à literatura quando pertinente. Se a ação estiver em andamento, diferencie resultados parciais e esperados.]</a:t>
            </a:r>
          </a:p>
          <a:p>
            <a:endParaRPr sz="5400" b="0">
              <a:solidFill>
                <a:srgbClr val="181D19"/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defRPr sz="5400" b="0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5400" b="0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rPr>
              <a:t>[Insira fotos, gráficos ou tabelas nesta seção, se necessário, ajustando as caixas de texto.]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35FC4057-B968-483A-8842-7BCC474F1EE1}"/>
              </a:ext>
            </a:extLst>
          </p:cNvPr>
          <p:cNvSpPr>
            <a:spLocks noGrp="1"/>
          </p:cNvSpPr>
          <p:nvPr/>
        </p:nvSpPr>
        <p:spPr>
          <a:xfrm>
            <a:off x="17049750" y="28289250"/>
            <a:ext cx="13906500" cy="952500"/>
          </a:xfrm>
          <a:prstGeom prst="rect">
            <a:avLst/>
          </a:prstGeom>
          <a:noFill/>
          <a:ln w="0">
            <a:noFill/>
          </a:ln>
        </p:spPr>
        <p:txBody>
          <a:bodyPr lIns="47625" tIns="47625" rIns="47625" bIns="47625">
            <a:noAutofit/>
          </a:bodyPr>
          <a:lstStyle/>
          <a:p>
            <a:pPr algn="ctr">
              <a:defRPr sz="5400" b="1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5400" b="1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rPr>
              <a:t>CONSIDERAÇÕES FINAIS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EBD102BE-F48E-486D-A6B7-5F3B0CAED687}"/>
              </a:ext>
            </a:extLst>
          </p:cNvPr>
          <p:cNvSpPr>
            <a:spLocks noGrp="1"/>
          </p:cNvSpPr>
          <p:nvPr/>
        </p:nvSpPr>
        <p:spPr>
          <a:xfrm>
            <a:off x="17049750" y="29432250"/>
            <a:ext cx="13906500" cy="5238750"/>
          </a:xfrm>
          <a:prstGeom prst="rect">
            <a:avLst/>
          </a:prstGeom>
          <a:noFill/>
          <a:ln w="0">
            <a:noFill/>
          </a:ln>
        </p:spPr>
        <p:txBody>
          <a:bodyPr lIns="47625" tIns="47625" rIns="47625" bIns="47625">
            <a:noAutofit/>
          </a:bodyPr>
          <a:lstStyle/>
          <a:p>
            <a:pPr algn="just">
              <a:defRPr sz="5400" b="0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5400" b="0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rPr>
              <a:t>[Sintetize as contribuições da ação extensionista e sua relação com os objetivos. Destaque os aprendizados, os efeitos para a comunidade e as possibilidades de continuidade ou aprimoramento.]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6BE03107-4E0D-4FDA-BDC3-F43D663D2C7B}"/>
              </a:ext>
            </a:extLst>
          </p:cNvPr>
          <p:cNvSpPr>
            <a:spLocks noGrp="1"/>
          </p:cNvSpPr>
          <p:nvPr/>
        </p:nvSpPr>
        <p:spPr>
          <a:xfrm>
            <a:off x="17049750" y="35147250"/>
            <a:ext cx="13906500" cy="952500"/>
          </a:xfrm>
          <a:prstGeom prst="rect">
            <a:avLst/>
          </a:prstGeom>
          <a:noFill/>
          <a:ln w="0">
            <a:noFill/>
          </a:ln>
        </p:spPr>
        <p:txBody>
          <a:bodyPr lIns="47625" tIns="47625" rIns="47625" bIns="47625">
            <a:noAutofit/>
          </a:bodyPr>
          <a:lstStyle/>
          <a:p>
            <a:pPr algn="ctr">
              <a:defRPr sz="5400" b="1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5400" b="1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rPr>
              <a:t>PALAVRAS-CHAVE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E4EDA75C-9617-456A-BBDD-A3F4182B02A3}"/>
              </a:ext>
            </a:extLst>
          </p:cNvPr>
          <p:cNvSpPr>
            <a:spLocks noGrp="1"/>
          </p:cNvSpPr>
          <p:nvPr/>
        </p:nvSpPr>
        <p:spPr>
          <a:xfrm>
            <a:off x="17049750" y="36290250"/>
            <a:ext cx="13906500" cy="1714500"/>
          </a:xfrm>
          <a:prstGeom prst="rect">
            <a:avLst/>
          </a:prstGeom>
          <a:noFill/>
          <a:ln w="0">
            <a:noFill/>
          </a:ln>
        </p:spPr>
        <p:txBody>
          <a:bodyPr lIns="47625" tIns="47625" rIns="47625" bIns="47625">
            <a:noAutofit/>
          </a:bodyPr>
          <a:lstStyle/>
          <a:p>
            <a:pPr algn="just">
              <a:defRPr sz="5400" b="0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5400" b="0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rPr>
              <a:t>[Palavra-chave 1; Palavra-chave 2; Palavra-chave 3.]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354413A0-3DC5-493D-8FCC-8632FD99B083}"/>
              </a:ext>
            </a:extLst>
          </p:cNvPr>
          <p:cNvSpPr>
            <a:spLocks noGrp="1"/>
          </p:cNvSpPr>
          <p:nvPr/>
        </p:nvSpPr>
        <p:spPr>
          <a:xfrm>
            <a:off x="17049750" y="38290500"/>
            <a:ext cx="13906500" cy="952500"/>
          </a:xfrm>
          <a:prstGeom prst="rect">
            <a:avLst/>
          </a:prstGeom>
          <a:noFill/>
          <a:ln w="0">
            <a:noFill/>
          </a:ln>
        </p:spPr>
        <p:txBody>
          <a:bodyPr lIns="47625" tIns="47625" rIns="47625" bIns="47625">
            <a:noAutofit/>
          </a:bodyPr>
          <a:lstStyle/>
          <a:p>
            <a:pPr algn="ctr">
              <a:defRPr sz="5400" b="1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5400" b="1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rPr>
              <a:t>REFERÊNCIAS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802D47A0-6433-4FF5-BC4C-13AB78F09D93}"/>
              </a:ext>
            </a:extLst>
          </p:cNvPr>
          <p:cNvSpPr>
            <a:spLocks noGrp="1"/>
          </p:cNvSpPr>
          <p:nvPr/>
        </p:nvSpPr>
        <p:spPr>
          <a:xfrm>
            <a:off x="17049750" y="39433500"/>
            <a:ext cx="13906500" cy="2286000"/>
          </a:xfrm>
          <a:prstGeom prst="rect">
            <a:avLst/>
          </a:prstGeom>
          <a:noFill/>
          <a:ln w="0">
            <a:noFill/>
          </a:ln>
        </p:spPr>
        <p:txBody>
          <a:bodyPr lIns="47625" tIns="47625" rIns="47625" bIns="47625">
            <a:noAutofit/>
          </a:bodyPr>
          <a:lstStyle/>
          <a:p>
            <a:pPr algn="l">
              <a:defRPr sz="4200" b="0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4200" b="0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rPr>
              <a:t>[Inclua apenas as referências citadas no pôster, conforme as normas do evento.]</a:t>
            </a:r>
          </a:p>
          <a:p>
            <a:pPr algn="l">
              <a:defRPr sz="4200" b="0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4200" b="0">
                <a:solidFill>
                  <a:srgbClr val="181D19"/>
                </a:solidFill>
                <a:latin typeface="Times New Roman"/>
                <a:ea typeface="Times New Roman"/>
                <a:cs typeface="Times New Roman"/>
              </a:rPr>
              <a:t>[SOBRENOME, Nome. Título. Dados da publicação, ano.]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AB094CC3-A610-4221-B17C-F9AB2D549660}"/>
              </a:ext>
            </a:extLst>
          </p:cNvPr>
          <p:cNvSpPr>
            <a:spLocks noGrp="1"/>
          </p:cNvSpPr>
          <p:nvPr/>
        </p:nvSpPr>
        <p:spPr>
          <a:xfrm>
            <a:off x="16192500" y="16478250"/>
            <a:ext cx="19050" cy="25241250"/>
          </a:xfrm>
          <a:prstGeom prst="rect">
            <a:avLst/>
          </a:prstGeom>
          <a:solidFill>
            <a:srgbClr val="B9BEBB"/>
          </a:solidFill>
          <a:ln w="0"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45" name="Imagem 4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333500" y="41056374"/>
            <a:ext cx="2381250" cy="1993003"/>
          </a:xfrm>
          <a:prstGeom prst="rect">
            <a:avLst/>
          </a:prstGeom>
        </p:spPr>
      </p:pic>
      <p:pic>
        <p:nvPicPr>
          <p:cNvPr id="46" name="Imagem 45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8953500" y="40999103"/>
            <a:ext cx="2381250" cy="210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48879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466</Words>
  <Application>Microsoft Office PowerPoint</Application>
  <DocSecurity>0</DocSecurity>
  <PresentationFormat>Personalizar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Aptos</vt:lpstr>
      <vt:lpstr>Times New Roman</vt:lpstr>
      <vt:lpstr>ChatGPT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Mariana Thereza Rodrigues Viana</cp:lastModifiedBy>
  <cp:revision>1</cp:revision>
  <dcterms:created xsi:type="dcterms:W3CDTF">2026-09-30T13:01:43Z</dcterms:created>
  <dcterms:modified xsi:type="dcterms:W3CDTF">2026-09-30T13:07:02Z</dcterms:modified>
</cp:coreProperties>
</file>