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8" r:id="rId2"/>
  </p:sldIdLst>
  <p:sldSz cx="32404050" cy="43206988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85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85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85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85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85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85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85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85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85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4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12" y="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CB9EEDB5-27ED-47AD-AA1C-2C05078C3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5FE0BC31-24E0-4045-8427-9F0FF6EF1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2" name="Text Box 3">
            <a:extLst>
              <a:ext uri="{FF2B5EF4-FFF2-40B4-BE49-F238E27FC236}">
                <a16:creationId xmlns:a16="http://schemas.microsoft.com/office/drawing/2014/main" id="{F9C0A6DF-0F49-429F-92CB-72F9CE6B5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AC1FBF24-1F39-491F-8644-F80F086844C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054" name="Rectangle 5">
            <a:extLst>
              <a:ext uri="{FF2B5EF4-FFF2-40B4-BE49-F238E27FC236}">
                <a16:creationId xmlns:a16="http://schemas.microsoft.com/office/drawing/2014/main" id="{A48FE1B5-713B-40F1-8BF0-609DD154E0B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271713" y="1143000"/>
            <a:ext cx="2311400" cy="3082925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DD7212BD-5771-428A-BE23-B372D5EE22C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400550"/>
            <a:ext cx="5483225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 noProof="0"/>
          </a:p>
        </p:txBody>
      </p:sp>
      <p:sp>
        <p:nvSpPr>
          <p:cNvPr id="2056" name="Text Box 7">
            <a:extLst>
              <a:ext uri="{FF2B5EF4-FFF2-40B4-BE49-F238E27FC236}">
                <a16:creationId xmlns:a16="http://schemas.microsoft.com/office/drawing/2014/main" id="{9CC2DB85-D794-4C53-AAD3-744CA88B0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B9FE4866-DFA2-492A-844E-0883347A14E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fld id="{F93EFE84-7C25-41B4-BABB-6AA4D3BD71B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>
            <a:extLst>
              <a:ext uri="{FF2B5EF4-FFF2-40B4-BE49-F238E27FC236}">
                <a16:creationId xmlns:a16="http://schemas.microsoft.com/office/drawing/2014/main" id="{D9F1FA22-97B3-4E66-BF6F-E9C2DC420A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Espaço Reservado para Anotações 2">
            <a:extLst>
              <a:ext uri="{FF2B5EF4-FFF2-40B4-BE49-F238E27FC236}">
                <a16:creationId xmlns:a16="http://schemas.microsoft.com/office/drawing/2014/main" id="{E43E418D-4304-499E-B196-8AB21C872A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F535E87-7290-41BE-85DC-42422FACDC6A}"/>
              </a:ext>
            </a:extLst>
          </p:cNvPr>
          <p:cNvSpPr>
            <a:spLocks noGrp="1"/>
          </p:cNvSpPr>
          <p:nvPr>
            <p:ph type="sldNum" sz="quarter"/>
          </p:nvPr>
        </p:nvSpPr>
        <p:spPr/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fld id="{0A7E3BD6-1CBD-41E4-806A-3CADDAFB9EBC}" type="slidenum">
              <a:rPr lang="pt-BR" altLang="pt-BR" sz="1200">
                <a:solidFill>
                  <a:srgbClr val="000000"/>
                </a:solidFill>
              </a:rPr>
              <a:pPr/>
              <a:t>1</a:t>
            </a:fld>
            <a:endParaRPr lang="pt-BR" altLang="pt-B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429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51300" y="7070725"/>
            <a:ext cx="24303038" cy="150431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51300" y="22693313"/>
            <a:ext cx="24303038" cy="104314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1C3664-3A45-464D-BCCF-CC6B2E1EECD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59E181-3731-4127-9024-B235A82D6F8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F2DE6-6A46-411E-8E77-40FCDEB6D0E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5090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152DAD-7090-4DF7-BD5F-AE5FEF3A4F4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2B88A0-A417-4076-8BA6-9B5254B7612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E6EE98-D6F8-4DA7-B97E-DD62D6E93D3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33412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0238" y="1730375"/>
            <a:ext cx="7289800" cy="3686175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838" y="1730375"/>
            <a:ext cx="21717000" cy="368617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3C1914-D218-4318-9783-92628BA126F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3E3187-0448-4BB5-918C-80CEA43BD72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92DE67-A3CC-4A65-B524-AC85ED8F3D8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2956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DF2346-EE39-43C2-AD1A-096073BDD10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81E85D-C248-4067-A789-37AB03EF0AE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A6D8F6-27CB-4F9C-BF0D-EBB8DD9A0E1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2167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1388" y="10771188"/>
            <a:ext cx="27947937" cy="179736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11388" y="28914725"/>
            <a:ext cx="27947937" cy="94519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947DF6-9E6E-45B4-B10F-09D6C78EF5D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952BAF-CEA7-4BE8-B505-C53A26CD0D0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297D8-6FEF-4971-AE2A-179626D280B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5937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838" y="10080625"/>
            <a:ext cx="14503400" cy="285115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6638" y="10080625"/>
            <a:ext cx="14503400" cy="285115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48ED632-0303-4728-BDCD-8B7B2611363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94193B-39BA-43F3-9AF3-55764B604D0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522EB-B86B-4BCD-A9D5-71A3D410BE5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4347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300288"/>
            <a:ext cx="27947938" cy="835183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32025" y="10591800"/>
            <a:ext cx="13708063" cy="5191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232025" y="15782925"/>
            <a:ext cx="13708063" cy="2321401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05225" y="10591800"/>
            <a:ext cx="13774738" cy="5191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05225" y="15782925"/>
            <a:ext cx="13774738" cy="2321401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76E264E-0B6E-433B-9A61-C0CB3DE78E0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88D8AF2-A15C-4CC9-B4FB-72ABF6EEAB9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14C4B9-DF66-40C6-BB68-2A1689DE577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324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6F4B427-A863-4A47-AF20-F09C6846DC0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9E7EF3E-CFB8-46D4-9662-FCB39F7F5F3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A6837D-1FC0-4A87-8426-415F75E42C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250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7C5B883-7F48-4037-9774-83F4D2C0E1D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F6974D3-904D-4A57-B472-E2DC842CA4B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8A315-E46C-4724-89A9-5A5680FFCDD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90766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50513" cy="100822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76325" y="6221413"/>
            <a:ext cx="16403638" cy="307038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25" y="12961938"/>
            <a:ext cx="10450513" cy="24014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1258492-9CF3-40B2-8EAE-E14CA21239B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D13F5B-08FA-49C8-B90F-DBA64F64F55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C8263-94FC-433D-A04F-2D47079DDE9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1002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50513" cy="100822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6325" y="6221413"/>
            <a:ext cx="16403638" cy="307038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25" y="12961938"/>
            <a:ext cx="10450513" cy="24014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68F52D8-D8FF-477E-AAE2-F1EFF884725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95F3CF-D102-4330-AF2D-5FC19BC4192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80CB33-2593-4763-96B7-1759091CE60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707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A8829EF8-BF57-479B-A39D-5F13CCF3CC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30375"/>
            <a:ext cx="29159200" cy="719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00" tIns="216000" rIns="432000" bIns="21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do título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D825E436-FA0C-4331-A582-CD06036BED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80625"/>
            <a:ext cx="29159200" cy="285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00" tIns="216000" rIns="432000" bIns="21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da estrutura de tópicos</a:t>
            </a:r>
          </a:p>
          <a:p>
            <a:pPr lvl="1"/>
            <a:r>
              <a:rPr lang="en-GB" altLang="pt-BR"/>
              <a:t>2.º nível da estrutura de tópicos</a:t>
            </a:r>
          </a:p>
          <a:p>
            <a:pPr lvl="2"/>
            <a:r>
              <a:rPr lang="en-GB" altLang="pt-BR"/>
              <a:t>3.º nível da estrutura de tópicos</a:t>
            </a:r>
          </a:p>
          <a:p>
            <a:pPr lvl="3"/>
            <a:r>
              <a:rPr lang="en-GB" altLang="pt-BR"/>
              <a:t>4.º nível da estrutura de tópicos</a:t>
            </a:r>
          </a:p>
          <a:p>
            <a:pPr lvl="4"/>
            <a:r>
              <a:rPr lang="en-GB" altLang="pt-BR"/>
              <a:t>5.º nível da estrutura de tópicos</a:t>
            </a:r>
          </a:p>
          <a:p>
            <a:pPr lvl="4"/>
            <a:r>
              <a:rPr lang="en-GB" altLang="pt-BR"/>
              <a:t>6.º nível da estrutura de tópicos</a:t>
            </a:r>
          </a:p>
          <a:p>
            <a:pPr lvl="4"/>
            <a:r>
              <a:rPr lang="en-GB" altLang="pt-BR"/>
              <a:t>7.º nível da estrutura de tópicos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7CF192D6-3B1A-4A68-B419-2B512FA7406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1620838" y="40044688"/>
            <a:ext cx="7556500" cy="229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00" tIns="216000" rIns="432000" bIns="2160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5700">
                <a:solidFill>
                  <a:srgbClr val="898989"/>
                </a:solidFill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F879907C-B337-43A2-932C-36459E6F3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1FA9031-2A8C-4605-B454-CFB493906B6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3223538" y="40044688"/>
            <a:ext cx="7556500" cy="229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00" tIns="216000" rIns="432000" bIns="2160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57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738E34D9-9765-4E1B-A417-031D526FCB0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37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1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32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28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13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xxxx@mail.com.br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FDCB98C2-79F3-43CE-BF4E-086D4A808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7200" y="4808538"/>
            <a:ext cx="29587825" cy="524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3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151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28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1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8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(EM LETRA MAIÚSCULA, TAMANHO 80, FONTE ARIAL, EM NEGRITO, CENTRALIZADO)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t-BR" altLang="pt-BR" sz="9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id="{43AF3717-68EA-4FD8-8F2C-5450DB0F9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9132998"/>
            <a:ext cx="32413675" cy="3480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3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151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28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1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</a:pPr>
            <a:r>
              <a:rPr lang="pt-BR" alt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 </a:t>
            </a:r>
            <a:r>
              <a:rPr lang="pt-BR" altLang="pt-BR" sz="5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pt-BR" alt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 </a:t>
            </a:r>
            <a:r>
              <a:rPr lang="pt-BR" altLang="pt-BR" sz="5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5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alt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Vínculo Institucional</a:t>
            </a:r>
            <a:endParaRPr lang="pt-BR" altLang="pt-BR" sz="5400" dirty="0">
              <a:solidFill>
                <a:srgbClr val="CCCCFF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(Texto em fonte Arial, tamanho 54, espaçamento simples, sem destaque, centralizado)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t-BR" alt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9" name="Imagem 4" descr="logo">
            <a:extLst>
              <a:ext uri="{FF2B5EF4-FFF2-40B4-BE49-F238E27FC236}">
                <a16:creationId xmlns:a16="http://schemas.microsoft.com/office/drawing/2014/main" id="{5E8F1285-F043-48F8-A424-0CAECEE25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352" y="40754828"/>
            <a:ext cx="8263650" cy="1922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0" name="Rectangle 3">
            <a:extLst>
              <a:ext uri="{FF2B5EF4-FFF2-40B4-BE49-F238E27FC236}">
                <a16:creationId xmlns:a16="http://schemas.microsoft.com/office/drawing/2014/main" id="{B57024D8-3EC5-481B-A428-6C89AE150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4588" y="11544300"/>
            <a:ext cx="3240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 altLang="pt-BR"/>
          </a:p>
        </p:txBody>
      </p: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D6A996FC-410F-4D19-82DD-7F33F9316B8F}"/>
              </a:ext>
            </a:extLst>
          </p:cNvPr>
          <p:cNvCxnSpPr/>
          <p:nvPr/>
        </p:nvCxnSpPr>
        <p:spPr bwMode="auto">
          <a:xfrm>
            <a:off x="215900" y="40430450"/>
            <a:ext cx="31910338" cy="0"/>
          </a:xfrm>
          <a:prstGeom prst="line">
            <a:avLst/>
          </a:prstGeom>
          <a:ln>
            <a:solidFill>
              <a:srgbClr val="164462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" name="Imagem 4">
            <a:extLst>
              <a:ext uri="{FF2B5EF4-FFF2-40B4-BE49-F238E27FC236}">
                <a16:creationId xmlns:a16="http://schemas.microsoft.com/office/drawing/2014/main" id="{A92A8752-04B9-4424-8E01-E248F69379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2894" y="40656489"/>
            <a:ext cx="2896804" cy="2507020"/>
          </a:xfrm>
          <a:prstGeom prst="rect">
            <a:avLst/>
          </a:prstGeom>
        </p:spPr>
      </p:pic>
      <p:sp>
        <p:nvSpPr>
          <p:cNvPr id="2" name="Text Box 3">
            <a:extLst>
              <a:ext uri="{FF2B5EF4-FFF2-40B4-BE49-F238E27FC236}">
                <a16:creationId xmlns:a16="http://schemas.microsoft.com/office/drawing/2014/main" id="{71CE2916-6BE8-47D9-8B7F-11E2B96E2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5769" y="22683614"/>
            <a:ext cx="32413675" cy="6557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3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151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28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1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</a:pPr>
            <a:r>
              <a:rPr lang="pt-BR" alt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8.1 Recomenda-se a utilização de fotografias, gráficos, tabelas e figuras que facilitem a</a:t>
            </a:r>
          </a:p>
          <a:p>
            <a:pPr algn="ctr" eaLnBrk="1" hangingPunct="1">
              <a:spcBef>
                <a:spcPct val="0"/>
              </a:spcBef>
              <a:buClrTx/>
            </a:pPr>
            <a:r>
              <a:rPr lang="pt-BR" alt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ilustração.</a:t>
            </a:r>
          </a:p>
          <a:p>
            <a:pPr algn="ctr" eaLnBrk="1" hangingPunct="1">
              <a:spcBef>
                <a:spcPct val="0"/>
              </a:spcBef>
              <a:buClrTx/>
            </a:pPr>
            <a:r>
              <a:rPr lang="pt-BR" alt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8.2 Os itens título, autores, instituição, introdução, objetivos, metodologia, resultados e</a:t>
            </a:r>
          </a:p>
          <a:p>
            <a:pPr algn="ctr" eaLnBrk="1" hangingPunct="1">
              <a:spcBef>
                <a:spcPct val="0"/>
              </a:spcBef>
              <a:buClrTx/>
            </a:pPr>
            <a:r>
              <a:rPr lang="pt-BR" alt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discussão, conclusão e referências são obrigatórios. E é de responsabilidade dos autores</a:t>
            </a:r>
          </a:p>
          <a:p>
            <a:pPr algn="ctr" eaLnBrk="1" hangingPunct="1">
              <a:spcBef>
                <a:spcPct val="0"/>
              </a:spcBef>
              <a:buClrTx/>
            </a:pPr>
            <a:r>
              <a:rPr lang="pt-BR" alt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conteúdo dos mesmos e sua confecção de acordo com o resumo aprovado.</a:t>
            </a:r>
          </a:p>
          <a:p>
            <a:pPr algn="ctr" eaLnBrk="1" hangingPunct="1">
              <a:spcBef>
                <a:spcPct val="0"/>
              </a:spcBef>
              <a:buClrTx/>
            </a:pPr>
            <a:r>
              <a:rPr lang="pt-BR" alt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(Sugestão de formatação: Texto em Arial, tamanho 60, espaçamento simples)</a:t>
            </a:r>
          </a:p>
          <a:p>
            <a:pPr algn="ctr" eaLnBrk="1" hangingPunct="1">
              <a:spcBef>
                <a:spcPct val="0"/>
              </a:spcBef>
              <a:buClrTx/>
            </a:pPr>
            <a:endParaRPr lang="pt-BR" alt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4F4F56E-5ED1-44A4-AC2B-02CF53BF06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618" y="40704575"/>
            <a:ext cx="7751080" cy="2502413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91335AAB-BA4C-4CFC-A5A3-2B39CE9497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0314" y="40564168"/>
            <a:ext cx="7092161" cy="2304154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3B967240-AE48-4CEE-B25F-1579AC4872B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14004" y="5023"/>
            <a:ext cx="32391910" cy="607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0427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8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8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2527</TotalTime>
  <Words>120</Words>
  <Application>Microsoft Office PowerPoint</Application>
  <PresentationFormat>Personalizar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Natalia</dc:creator>
  <cp:lastModifiedBy>Andresa de Cássia Martini</cp:lastModifiedBy>
  <cp:revision>79</cp:revision>
  <cp:lastPrinted>1601-01-01T00:00:00Z</cp:lastPrinted>
  <dcterms:created xsi:type="dcterms:W3CDTF">2013-09-17T15:44:11Z</dcterms:created>
  <dcterms:modified xsi:type="dcterms:W3CDTF">2020-08-16T23:40:12Z</dcterms:modified>
</cp:coreProperties>
</file>